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E7152-CBD8-4FD5-831B-A7A349604183}" v="4" dt="2025-07-03T16:45:48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Germaine" userId="ea561470dad946f7" providerId="LiveId" clId="{388E7152-CBD8-4FD5-831B-A7A349604183}"/>
    <pc:docChg chg="undo custSel modSld">
      <pc:chgData name="Ruth Germaine" userId="ea561470dad946f7" providerId="LiveId" clId="{388E7152-CBD8-4FD5-831B-A7A349604183}" dt="2025-07-03T16:46:45.556" v="62" actId="1076"/>
      <pc:docMkLst>
        <pc:docMk/>
      </pc:docMkLst>
      <pc:sldChg chg="addSp delSp modSp mod">
        <pc:chgData name="Ruth Germaine" userId="ea561470dad946f7" providerId="LiveId" clId="{388E7152-CBD8-4FD5-831B-A7A349604183}" dt="2025-07-03T16:46:45.556" v="62" actId="1076"/>
        <pc:sldMkLst>
          <pc:docMk/>
          <pc:sldMk cId="421474970" sldId="256"/>
        </pc:sldMkLst>
        <pc:spChg chg="del">
          <ac:chgData name="Ruth Germaine" userId="ea561470dad946f7" providerId="LiveId" clId="{388E7152-CBD8-4FD5-831B-A7A349604183}" dt="2025-07-03T16:44:16.243" v="0" actId="22"/>
          <ac:spMkLst>
            <pc:docMk/>
            <pc:sldMk cId="421474970" sldId="256"/>
            <ac:spMk id="3" creationId="{507A61F3-F516-E386-4744-BFDB121773D9}"/>
          </ac:spMkLst>
        </pc:spChg>
        <pc:spChg chg="mod">
          <ac:chgData name="Ruth Germaine" userId="ea561470dad946f7" providerId="LiveId" clId="{388E7152-CBD8-4FD5-831B-A7A349604183}" dt="2025-07-03T16:45:23.551" v="49"/>
          <ac:spMkLst>
            <pc:docMk/>
            <pc:sldMk cId="421474970" sldId="256"/>
            <ac:spMk id="18" creationId="{617DAFF2-72EF-D70B-094C-E97FDB2A99E7}"/>
          </ac:spMkLst>
        </pc:spChg>
        <pc:picChg chg="del">
          <ac:chgData name="Ruth Germaine" userId="ea561470dad946f7" providerId="LiveId" clId="{388E7152-CBD8-4FD5-831B-A7A349604183}" dt="2025-07-03T16:45:33.776" v="51" actId="21"/>
          <ac:picMkLst>
            <pc:docMk/>
            <pc:sldMk cId="421474970" sldId="256"/>
            <ac:picMk id="5" creationId="{AE7161BC-D1B0-5E9C-FD39-3441FAB729D5}"/>
          </ac:picMkLst>
        </pc:picChg>
        <pc:picChg chg="add mod">
          <ac:chgData name="Ruth Germaine" userId="ea561470dad946f7" providerId="LiveId" clId="{388E7152-CBD8-4FD5-831B-A7A349604183}" dt="2025-07-03T16:45:56.403" v="56" actId="1076"/>
          <ac:picMkLst>
            <pc:docMk/>
            <pc:sldMk cId="421474970" sldId="256"/>
            <ac:picMk id="6" creationId="{55F4D81D-DDEE-9D25-E694-5A876EAAF0D8}"/>
          </ac:picMkLst>
        </pc:picChg>
        <pc:picChg chg="del">
          <ac:chgData name="Ruth Germaine" userId="ea561470dad946f7" providerId="LiveId" clId="{388E7152-CBD8-4FD5-831B-A7A349604183}" dt="2025-07-03T16:45:28.410" v="50" actId="21"/>
          <ac:picMkLst>
            <pc:docMk/>
            <pc:sldMk cId="421474970" sldId="256"/>
            <ac:picMk id="7" creationId="{CAF593C7-26DF-5012-2619-DE71D59C5300}"/>
          </ac:picMkLst>
        </pc:picChg>
        <pc:picChg chg="add mod">
          <ac:chgData name="Ruth Germaine" userId="ea561470dad946f7" providerId="LiveId" clId="{388E7152-CBD8-4FD5-831B-A7A349604183}" dt="2025-07-03T16:46:41.353" v="61" actId="1076"/>
          <ac:picMkLst>
            <pc:docMk/>
            <pc:sldMk cId="421474970" sldId="256"/>
            <ac:picMk id="10" creationId="{F88A9DCE-A937-9109-5299-86153846DB0C}"/>
          </ac:picMkLst>
        </pc:picChg>
        <pc:picChg chg="mod">
          <ac:chgData name="Ruth Germaine" userId="ea561470dad946f7" providerId="LiveId" clId="{388E7152-CBD8-4FD5-831B-A7A349604183}" dt="2025-07-03T16:46:45.556" v="62" actId="1076"/>
          <ac:picMkLst>
            <pc:docMk/>
            <pc:sldMk cId="421474970" sldId="256"/>
            <ac:picMk id="13" creationId="{F20F5120-58A1-8AC0-D8B7-3575C04474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9624-F9C3-DEF9-8269-C1FA2C3F5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B4CF9-3C8C-5420-D684-ED802BB1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9ADD5-080E-BC3F-E474-0A2D9182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8E468-8BC5-7A3C-2BBB-0314F87E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45CB-0875-1323-EADE-91C42673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2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BB01-FBEA-D60F-7A73-2BDC0EE7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506E4-1B98-8DAA-B8DA-DBDA39DEB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4823-47BB-0373-88ED-31CE96C4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F281D-0793-1EDD-D955-E583AFEF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CC0A-427F-E835-FE5F-421B2323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AAEF2-6055-0535-A2D3-5624A5DC8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20AEF-9A59-1ED2-F504-3173F6B97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B2C4-CC7E-2E47-4111-54FB6059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B63E-8CDE-CE16-1616-478F7AD6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C8E0A-1EB9-5EB1-E050-37E0FE68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A6FE-4EE1-C0F7-EC9D-5E6F1B30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C761-7C35-15CA-1B51-24B2F96A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CD50-0139-B719-67C8-860C09EE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3C48-3EBB-BD7E-99FF-417B8BE0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2990-DE1E-B2B4-F08B-344D99D4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AE49-20E9-BA0D-5BB9-F55B59CF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7D3C1-9B01-5FB3-747F-E24F92F3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F5BEF-2FA3-167C-C61A-79FA96F5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009A-289C-1836-AB7D-699835A0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FA482-A250-8A30-0305-89B7E0BD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5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210E-6F69-655F-0234-FA14A339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D3E2-7EF8-B1AA-9028-25CDE1B27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3BDF7-F0CE-A793-D26F-B5CB82CA2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60092-399C-FCDA-3084-A93428F7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9B84D-E162-8391-F9CE-CC972A18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C9E0F-7FA0-F15A-7D97-47F40E5A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2C2C-D18B-B56C-4C66-30BFB5A7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36F13-C16D-75B5-9617-9A60B0B9B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E85A7-D976-5CAD-68C8-24191E7B3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737A2-63F6-678D-EF80-84E9CEB3F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AA455-1F8B-B5E9-5D56-7AFC4D047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CEF7E-8629-157D-765B-F433422B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247FA-2C19-0A34-DE81-CC0C53ED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8E6B6-5B5A-2CC9-2982-9EE79A17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384-972D-265F-4A3D-265E3BEE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0C764-182B-9164-8E57-4C658493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E3AF7-6B58-8D53-98CF-BD11382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75AC8-6642-DFBD-D980-F459751F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93ECA-DC04-BFFD-343C-16575D18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7435A-E1A4-66D6-247F-D6B4D8EB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07211-1E75-3CB9-E8CB-053B0D9E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6A30-72C0-93C0-698F-2855BC0E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CE31-4E02-79CC-66B3-3A1B7FF38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19A2B-DBF7-1A80-E2D7-962D9323D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2BCEF-5A7D-B857-12FA-7E8D3C5E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C7AB0-91F3-50AD-4747-11CDB6BF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B4525-E50A-D3EC-6A24-26A43488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1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A9E7-5095-A787-AC2C-98F7A6D9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115D4-FEEB-2D0B-687D-94CB78099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CFB6B-25A4-A27A-C8FD-68BE455D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056A-224D-FDD0-3A6F-98A168C6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8B0DD-E639-F7AB-9F51-945B67B4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9FC08-49A8-C18E-EB76-DC0B578B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9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B876D-EC4A-4CD8-1BA2-C173487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2EA3-9CC2-3990-FFF9-D14AF6EB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D772-6415-FE0F-08BF-E5937B74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3938C-E159-470A-A217-D5AF51449E70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4AF5-A030-5113-B14A-F9F26F18F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1EA28-2A4D-7B52-9AEA-899ABB04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6C4D9-789C-40F4-9979-D3A89CA89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0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lectiveruthconsultancy.com/podcast-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reflectiveruthconsultancy.com/podcast-1/episode/53274db8/sowhocaresanyway-e22-given-wings-to-create-ripple-effec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671D62-5EA1-9A28-ECDF-32F9CF69304B}"/>
              </a:ext>
            </a:extLst>
          </p:cNvPr>
          <p:cNvSpPr txBox="1"/>
          <p:nvPr/>
        </p:nvSpPr>
        <p:spPr>
          <a:xfrm>
            <a:off x="338813" y="134475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WhoCaresAnyway </a:t>
            </a:r>
            <a:r>
              <a:rPr lang="en-GB" sz="20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Podcast Link and QR code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32BBB-05A4-C31A-20AC-F17B2F0196FA}"/>
              </a:ext>
            </a:extLst>
          </p:cNvPr>
          <p:cNvSpPr txBox="1"/>
          <p:nvPr/>
        </p:nvSpPr>
        <p:spPr>
          <a:xfrm>
            <a:off x="8598356" y="1387457"/>
            <a:ext cx="337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WhoCaresAnyway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Your Episode </a:t>
            </a:r>
            <a:r>
              <a:rPr lang="en-GB" sz="2000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Link &amp; QR code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0F5120-58A1-8AC0-D8B7-3575C044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" y="2934171"/>
            <a:ext cx="3329667" cy="3329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71B0EB-B279-8933-0D01-6B6C6ECDA79C}"/>
              </a:ext>
            </a:extLst>
          </p:cNvPr>
          <p:cNvSpPr txBox="1"/>
          <p:nvPr/>
        </p:nvSpPr>
        <p:spPr>
          <a:xfrm>
            <a:off x="186415" y="2275114"/>
            <a:ext cx="309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hlinkClick r:id="rId3"/>
              </a:rPr>
              <a:t>SoWhoCaresAnyway</a:t>
            </a:r>
            <a:r>
              <a:rPr lang="en-GB" dirty="0">
                <a:hlinkClick r:id="rId3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DAFF2-72EF-D70B-094C-E97FDB2A99E7}"/>
              </a:ext>
            </a:extLst>
          </p:cNvPr>
          <p:cNvSpPr txBox="1"/>
          <p:nvPr/>
        </p:nvSpPr>
        <p:spPr>
          <a:xfrm>
            <a:off x="8598355" y="2203064"/>
            <a:ext cx="326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Given wings to create ripple effects</a:t>
            </a:r>
            <a:r>
              <a:rPr lang="en-GB" dirty="0"/>
              <a:t> 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erson with a headband&#10;&#10;AI-generated content may be incorrect.">
            <a:extLst>
              <a:ext uri="{FF2B5EF4-FFF2-40B4-BE49-F238E27FC236}">
                <a16:creationId xmlns:a16="http://schemas.microsoft.com/office/drawing/2014/main" id="{55F4D81D-DDEE-9D25-E694-5A876EAAF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0229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A9DCE-A937-9109-5299-86153846D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164" y="2934171"/>
            <a:ext cx="3147332" cy="31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Germaine</dc:creator>
  <cp:lastModifiedBy>Ruth Germaine</cp:lastModifiedBy>
  <cp:revision>6</cp:revision>
  <dcterms:created xsi:type="dcterms:W3CDTF">2025-05-09T14:39:21Z</dcterms:created>
  <dcterms:modified xsi:type="dcterms:W3CDTF">2025-07-03T16:46:49Z</dcterms:modified>
</cp:coreProperties>
</file>